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5" r:id="rId3"/>
    <p:sldId id="261" r:id="rId4"/>
    <p:sldId id="264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3728" autoAdjust="0"/>
  </p:normalViewPr>
  <p:slideViewPr>
    <p:cSldViewPr>
      <p:cViewPr varScale="1">
        <p:scale>
          <a:sx n="80" d="100"/>
          <a:sy n="80" d="100"/>
        </p:scale>
        <p:origin x="168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3" tIns="46587" rIns="93173" bIns="46587" rtlCol="0"/>
          <a:lstStyle>
            <a:lvl1pPr algn="r">
              <a:defRPr sz="1200"/>
            </a:lvl1pPr>
          </a:lstStyle>
          <a:p>
            <a:fld id="{F5B411D8-4390-4E2A-8947-11F3C09D20F3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7" rIns="93173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3" tIns="46587" rIns="93173" bIns="4658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3" tIns="46587" rIns="93173" bIns="46587" rtlCol="0" anchor="b"/>
          <a:lstStyle>
            <a:lvl1pPr algn="r">
              <a:defRPr sz="1200"/>
            </a:lvl1pPr>
          </a:lstStyle>
          <a:p>
            <a:fld id="{630CE7A0-A395-4E94-825C-14FEBAFF34E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E7A0-A395-4E94-825C-14FEBAFF34E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fontAlgn="t"/>
            <a:r>
              <a:rPr lang="en-US" dirty="0"/>
              <a:t>3  Beef Macaroni w/Tomato, Seasoned Turnip Greens, Juice, Texas Toast, LD Star Crunch, Milk</a:t>
            </a:r>
          </a:p>
          <a:p>
            <a:pPr marL="354058" indent="-354058" fontAlgn="t"/>
            <a:r>
              <a:rPr lang="en-US" dirty="0"/>
              <a:t>   CLOSED </a:t>
            </a:r>
            <a:endParaRPr lang="en-US" dirty="0">
              <a:latin typeface="Arial"/>
            </a:endParaRPr>
          </a:p>
          <a:p>
            <a:pPr marL="354058" indent="-354058" fontAlgn="t"/>
            <a:r>
              <a:rPr lang="en-US" dirty="0"/>
              <a:t>     Happy 4</a:t>
            </a:r>
            <a:r>
              <a:rPr lang="en-US" baseline="30000" dirty="0"/>
              <a:t>th</a:t>
            </a:r>
            <a:r>
              <a:rPr lang="en-US" dirty="0"/>
              <a:t> of July</a:t>
            </a:r>
          </a:p>
          <a:p>
            <a:pPr fontAlgn="t"/>
            <a:r>
              <a:rPr lang="en-US" dirty="0"/>
              <a:t>5  Smothered Chicken, Mushroom Gravy, Steamed Rice, Juice,  Blend Vegetables, Whole Wheat Bread, Margarine, Milk</a:t>
            </a:r>
          </a:p>
          <a:p>
            <a:pPr fontAlgn="t"/>
            <a:r>
              <a:rPr lang="en-US" dirty="0"/>
              <a:t>6    Chicken Chef Salad, Black-eyed Pea Salad, Broccoli Raisin Salad, Crackers, Apple Pie, FF Ranch Dressing, Milk</a:t>
            </a:r>
          </a:p>
          <a:p>
            <a:pPr fontAlgn="t"/>
            <a:r>
              <a:rPr lang="en-US" dirty="0"/>
              <a:t>7  Beef Tips, Brown Gravy, Mashed Potatoes, Juice, Succotash, White Dinner Roll, Margarine, Milk</a:t>
            </a:r>
          </a:p>
          <a:p>
            <a:pPr fontAlgn="t"/>
            <a:r>
              <a:rPr lang="en-US" dirty="0"/>
              <a:t>10  Waikiki Chicken, Rice Pilaf, Country Cottage Blend, Orange, Whole Wheat Roll, Birthday Cake, Milk</a:t>
            </a:r>
          </a:p>
          <a:p>
            <a:pPr fontAlgn="t"/>
            <a:r>
              <a:rPr lang="en-US" dirty="0"/>
              <a:t>11  Ziti w/Meat sauce, Oriental Blend Vegetables, Spiced Apple Slices, Texas Toast, Milk</a:t>
            </a:r>
          </a:p>
          <a:p>
            <a:pPr fontAlgn="t"/>
            <a:r>
              <a:rPr lang="en-US" dirty="0"/>
              <a:t>12, Egg Salad, Potato Salad, Marinated Broccoli Salad, Whole Wheat Bread, Juice , Milk</a:t>
            </a:r>
          </a:p>
          <a:p>
            <a:pPr fontAlgn="t"/>
            <a:r>
              <a:rPr lang="en-US" dirty="0"/>
              <a:t>13  Hamburger American Cheese, Carrots, Lettuce &amp; Pickles, Hamburger Bun, Peach Cobbler, Ketchup, Milk</a:t>
            </a:r>
          </a:p>
          <a:p>
            <a:pPr fontAlgn="t"/>
            <a:r>
              <a:rPr lang="en-US" dirty="0"/>
              <a:t>14  BBQ Chicken, Ranch Beans, Juice, Seasoned Turnip Greens, White Bread, Blueberry Cake, Milk</a:t>
            </a:r>
          </a:p>
          <a:p>
            <a:pPr fontAlgn="t"/>
            <a:r>
              <a:rPr lang="en-US" dirty="0"/>
              <a:t>17  Beef Patty, Pepper &amp; Onion Gravy, Seasoned Collard Greens, Black-eyed Peas, White Dinner Roll, Pineapple Tidbits, Margarine, Milk</a:t>
            </a:r>
          </a:p>
          <a:p>
            <a:pPr fontAlgn="t"/>
            <a:r>
              <a:rPr lang="en-US" dirty="0"/>
              <a:t>18  Chicken Milano, Italian Squash, Carrots, Rye Bread, Rocky Road Pudding, Milk</a:t>
            </a:r>
          </a:p>
          <a:p>
            <a:pPr fontAlgn="t"/>
            <a:r>
              <a:rPr lang="en-US" dirty="0"/>
              <a:t>19  Italian Sandwich, Cantaloupe, Lettuce &amp; Tomato, Hoagie Bun, Apple Cinnamon Bar, Milk</a:t>
            </a:r>
          </a:p>
          <a:p>
            <a:pPr fontAlgn="t"/>
            <a:r>
              <a:rPr lang="en-US" dirty="0"/>
              <a:t>20  BBQ Pulled Pork, Baked Beans, Confetti Cole Slaw, Hamburger Bun, Milk</a:t>
            </a:r>
          </a:p>
          <a:p>
            <a:pPr fontAlgn="t"/>
            <a:r>
              <a:rPr lang="en-US" dirty="0"/>
              <a:t>21  Spaghetti w/Meat Sauce, Broccoli, Escalloped Apples, Whole Wheat Bread, LD Fudge Round, Milk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CE7A0-A395-4E94-825C-14FEBAFF34E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11F0-4013-49F5-A089-BE354DE908AF}" type="datetimeFigureOut">
              <a:rPr lang="en-US" smtClean="0"/>
              <a:pPr/>
              <a:t>8/18/2021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CAEF3-A0E1-4881-BF93-7F14CC085B2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rawpixel.com/image/845779/happy-labor-day-poste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image/845779/happy-labor-day-poste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image/845779/happy-labor-day-poste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rawpixel.com/image/845779/happy-labor-day-post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6248400" cy="457200"/>
          </a:xfrm>
        </p:spPr>
        <p:txBody>
          <a:bodyPr>
            <a:noAutofit/>
          </a:bodyPr>
          <a:lstStyle/>
          <a:p>
            <a:r>
              <a:rPr lang="en-US" sz="2400" b="0" dirty="0">
                <a:latin typeface="Bookman Old Style" pitchFamily="18" charset="0"/>
              </a:rPr>
              <a:t>Meal Site Menu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28498"/>
              </p:ext>
            </p:extLst>
          </p:nvPr>
        </p:nvGraphicFramePr>
        <p:xfrm>
          <a:off x="304800" y="457201"/>
          <a:ext cx="8686797" cy="63698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3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3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3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24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9481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Monday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Tuesday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Wednesday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Thursday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Friday</a:t>
                      </a:r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7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Do you or loved ones have</a:t>
                      </a:r>
                      <a:r>
                        <a:rPr lang="en-US" sz="1050" b="1" baseline="0" dirty="0"/>
                        <a:t> Medicare? SHIIP can help if you questions.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1-855-408-1212 or 410-1135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Save your Pop</a:t>
                      </a:r>
                      <a:r>
                        <a:rPr lang="en-US" sz="1050" b="1" baseline="0" dirty="0"/>
                        <a:t> Tabs to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help  raise money for the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Ronald McDonald House.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Give them to the Senior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Centers. </a:t>
                      </a:r>
                      <a:endParaRPr lang="en-US" sz="1050" b="0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1.   Sloppy Joe</a:t>
                      </a:r>
                      <a:r>
                        <a:rPr lang="en-US" sz="110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2.  Smothered Chicken, </a:t>
                      </a:r>
                      <a:r>
                        <a:rPr lang="en-US" sz="1100" b="0" dirty="0"/>
                        <a:t>Buttered Rice, Green Beans w/Red Peppers, Dinner Roll, Pound Cake, Milk,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3. Slice Turkey Breast</a:t>
                      </a:r>
                      <a:r>
                        <a:rPr lang="en-US" sz="1200" dirty="0"/>
                        <a:t>, Swiss Cheese, Potato Salad, Hamburger Bun, Chocolate Pudding, 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0718">
                <a:tc>
                  <a:txBody>
                    <a:bodyPr/>
                    <a:lstStyle/>
                    <a:p>
                      <a:r>
                        <a:rPr lang="en-US" sz="1050" b="1" dirty="0"/>
                        <a:t>6.        </a:t>
                      </a:r>
                    </a:p>
                    <a:p>
                      <a:endParaRPr lang="en-US" sz="1050" b="1" dirty="0"/>
                    </a:p>
                    <a:p>
                      <a:pPr algn="ctr"/>
                      <a:endParaRPr lang="en-US" sz="2000" b="1" dirty="0"/>
                    </a:p>
                    <a:p>
                      <a:pPr algn="ctr"/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/>
                        <a:t>7. Taco Meat, </a:t>
                      </a:r>
                      <a:r>
                        <a:rPr lang="en-US" sz="1050" b="0" dirty="0"/>
                        <a:t>Spanish Rice, Fiesta Vegetables, Tossed Salad, Tortilla Chips, Seasonal Fruit, Milk, &amp; Ranch Dressing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8.  Slice Ham, </a:t>
                      </a:r>
                      <a:r>
                        <a:rPr lang="en-US" sz="1100" b="0" dirty="0"/>
                        <a:t>Northern Beans, Turnip Greens, Wheat Bread, Orange Juice, Fudge Crème Cookie,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9.   A-1 Chopped Steak</a:t>
                      </a:r>
                      <a:r>
                        <a:rPr lang="en-US" sz="1100" b="0" dirty="0"/>
                        <a:t>, Whipped Potatoes, Green Beans, Dinner Roll, Chocolate Chip Cookies, Milk, &amp;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10.  Chicken Chef Salad</a:t>
                      </a:r>
                      <a:r>
                        <a:rPr lang="en-US" sz="1100" b="0" dirty="0"/>
                        <a:t>, Black-eyed Peas Salad, California Salad, Saltine Crackers, Fresh Banana, Milk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4268">
                <a:tc>
                  <a:txBody>
                    <a:bodyPr/>
                    <a:lstStyle/>
                    <a:p>
                      <a:r>
                        <a:rPr lang="en-US" sz="1050" b="1" dirty="0"/>
                        <a:t>13.   Salisbury Steak</a:t>
                      </a:r>
                      <a:r>
                        <a:rPr lang="en-US" sz="1050" b="0" dirty="0"/>
                        <a:t>, Noodles, Brussels Sprouts, Dinner Roll, Chocolate Chip Cookie, Milk, &amp; Margarine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14.   Spinach &amp; Bacon Quiche</a:t>
                      </a:r>
                      <a:r>
                        <a:rPr lang="en-US" sz="1100" b="0" dirty="0"/>
                        <a:t>, O’Brien Potatoes, Hot Cinnamon Applesauce, English Muffin, Grape Juice, Milk, Margarine, </a:t>
                      </a:r>
                      <a:r>
                        <a:rPr lang="en-US" sz="1000" b="0" dirty="0"/>
                        <a:t>&amp; Assorted Jelly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15.  Honey Baked Chicken</a:t>
                      </a:r>
                      <a:r>
                        <a:rPr lang="en-US" sz="1100" b="0" dirty="0"/>
                        <a:t>, Rice Pilaf, Green Peas w/Red Peppers, Dinner Roll, Birthday Cake, Milk, &amp; Margarine</a:t>
                      </a:r>
                      <a:endParaRPr lang="en-US" sz="1100" b="1" dirty="0"/>
                    </a:p>
                    <a:p>
                      <a:pPr algn="l"/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16. Turkey Salad</a:t>
                      </a:r>
                      <a:r>
                        <a:rPr lang="en-US" sz="1100" b="0" dirty="0"/>
                        <a:t>, Macaroni Salad, Cucumber Tomato Salad, Wheat Bread (2), Seasonal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 startAt="17"/>
                      </a:pPr>
                      <a:r>
                        <a:rPr lang="en-US" sz="1100" b="1" dirty="0"/>
                        <a:t>Beef Patty</a:t>
                      </a:r>
                      <a:r>
                        <a:rPr lang="en-US" sz="1100" b="0" dirty="0"/>
                        <a:t>, </a:t>
                      </a:r>
                      <a:r>
                        <a:rPr lang="en-US" sz="1100" b="1" dirty="0"/>
                        <a:t>Slice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 Cheese</a:t>
                      </a:r>
                      <a:r>
                        <a:rPr lang="en-US" sz="1100" b="0" dirty="0"/>
                        <a:t>, Lettuce/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Tomato/ Pickle, Baked Beans, Hamburger Bun, Mixed Fruit Crisp, Milk, Mayonnaise, Mustard/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8393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20.  Cranberry Dijon Chicken,</a:t>
                      </a:r>
                      <a:r>
                        <a:rPr lang="en-US" sz="1100" b="0" dirty="0"/>
                        <a:t> Parslied Rice, Mixed Vegetables, Wheat Roll, Mandarin Oranges,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21. Tuna Salad</a:t>
                      </a:r>
                      <a:r>
                        <a:rPr lang="en-US" sz="1100" b="0" dirty="0"/>
                        <a:t>, Pasta Salad, Broccoli Raisin Salad, Multi Grain Bread (2), Tropical Fruit, &amp; Milk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22.  BBQ Chicken</a:t>
                      </a:r>
                      <a:r>
                        <a:rPr lang="en-US" sz="1100" b="0" dirty="0"/>
                        <a:t>, Baked Beans, Corn O’Brien, Hamburger Bun, Lemon Swirl Pudding,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100" b="1" dirty="0"/>
                        <a:t>23. Spaghetti Bake</a:t>
                      </a:r>
                      <a:r>
                        <a:rPr lang="en-US" sz="1100" b="0" dirty="0"/>
                        <a:t>, Green Peas, Tossed Salad, Dinner Roll, Mixed Fruit Cobbler, Milk,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24.  Slice Ham w/Raisin Sauce, </a:t>
                      </a:r>
                      <a:r>
                        <a:rPr lang="en-US" sz="1100" b="0" dirty="0"/>
                        <a:t>Pinto Beans, Zucchini &amp; Tomatoes, Wheat Bread, Pineapple Fluff,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8260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US" sz="1100" b="1" dirty="0"/>
                        <a:t>27. Meatloaf</a:t>
                      </a:r>
                      <a:r>
                        <a:rPr lang="en-US" sz="1100" b="0" dirty="0"/>
                        <a:t>, Whipped Potatoes, Peas &amp; Carrots, Dinner Roll, Fudge Crème Cookie, Milk, &amp; 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28. Chicken Alfredo, </a:t>
                      </a:r>
                      <a:r>
                        <a:rPr lang="en-US" sz="1200" b="0" dirty="0"/>
                        <a:t>Capri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Vegetable Blend, Collard Greens, Texas Bread, Carnival Cookie, Milk, &amp; Margarine</a:t>
                      </a:r>
                      <a:endParaRPr lang="en-US" sz="12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29.   Sloppy Joe</a:t>
                      </a:r>
                      <a:r>
                        <a:rPr lang="en-US" sz="105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Fruit, &amp; Milk</a:t>
                      </a:r>
                      <a:endParaRPr lang="en-US" sz="1050" b="1" dirty="0"/>
                    </a:p>
                    <a:p>
                      <a:pPr marL="0" indent="0" algn="l">
                        <a:buNone/>
                      </a:pP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30. Smothered Chicken, </a:t>
                      </a:r>
                      <a:r>
                        <a:rPr lang="en-US" sz="1050" b="0" dirty="0"/>
                        <a:t>Buttered Rice, Green Beans w/Red Peppers, Dinner Roll, Pound Cake, Milk, Margarine</a:t>
                      </a:r>
                      <a:r>
                        <a:rPr lang="en-US" sz="105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Text Placeholder 8"/>
          <p:cNvSpPr txBox="1">
            <a:spLocks/>
          </p:cNvSpPr>
          <p:nvPr/>
        </p:nvSpPr>
        <p:spPr>
          <a:xfrm>
            <a:off x="5105400" y="0"/>
            <a:ext cx="388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Bookman Old Style" pitchFamily="18" charset="0"/>
              </a:rPr>
              <a:t>September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751D40-F4C8-4969-8E7C-5CC641A93F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33400" y="2438400"/>
            <a:ext cx="1097672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6248400" cy="381000"/>
          </a:xfrm>
        </p:spPr>
        <p:txBody>
          <a:bodyPr>
            <a:noAutofit/>
          </a:bodyPr>
          <a:lstStyle/>
          <a:p>
            <a:r>
              <a:rPr lang="en-US" sz="2400" b="0" dirty="0">
                <a:latin typeface="Bookman Old Style" pitchFamily="18" charset="0"/>
              </a:rPr>
              <a:t>East Rockingham Meal Site</a:t>
            </a:r>
          </a:p>
        </p:txBody>
      </p:sp>
      <p:sp>
        <p:nvSpPr>
          <p:cNvPr id="10" name="Text Placeholder 8"/>
          <p:cNvSpPr txBox="1">
            <a:spLocks/>
          </p:cNvSpPr>
          <p:nvPr/>
        </p:nvSpPr>
        <p:spPr>
          <a:xfrm>
            <a:off x="5105400" y="0"/>
            <a:ext cx="4038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September 2021</a:t>
            </a:r>
          </a:p>
        </p:txBody>
      </p:sp>
      <p:sp>
        <p:nvSpPr>
          <p:cNvPr id="11" name="Title 7"/>
          <p:cNvSpPr txBox="1">
            <a:spLocks/>
          </p:cNvSpPr>
          <p:nvPr/>
        </p:nvSpPr>
        <p:spPr>
          <a:xfrm>
            <a:off x="0" y="228600"/>
            <a:ext cx="6248400" cy="6286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135 Safie 6</a:t>
            </a:r>
            <a:r>
              <a:rPr kumimoji="0" lang="en-US" sz="16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th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Street, Rockingham, NC  28379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910-997-8225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658639"/>
              </p:ext>
            </p:extLst>
          </p:nvPr>
        </p:nvGraphicFramePr>
        <p:xfrm>
          <a:off x="152400" y="857250"/>
          <a:ext cx="8915401" cy="57326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98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8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8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3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Monday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Tuesday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Wednesday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Thursday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Friday</a:t>
                      </a:r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Do you or loved ones have</a:t>
                      </a:r>
                      <a:r>
                        <a:rPr lang="en-US" sz="1050" b="1" baseline="0" dirty="0"/>
                        <a:t> Medicare? SHIIP can help if you questions.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1-855-408-1212 or 410-1135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Save your Pop</a:t>
                      </a:r>
                      <a:r>
                        <a:rPr lang="en-US" sz="1050" b="1" baseline="0" dirty="0"/>
                        <a:t> Tabs to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help  raise money for the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Ronald McDonald House.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Give them to the Senior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Centers. </a:t>
                      </a:r>
                      <a:endParaRPr lang="en-US" sz="1050" b="0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1.   Sloppy Joe</a:t>
                      </a:r>
                      <a:r>
                        <a:rPr lang="en-US" sz="110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2.  Smothered Chicken, </a:t>
                      </a:r>
                      <a:r>
                        <a:rPr lang="en-US" sz="1100" b="0" dirty="0"/>
                        <a:t>Buttered Rice, Green Beans w/Red Peppers, Dinner Roll, Pound Cake, Milk,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3. Slice Turkey Breast</a:t>
                      </a:r>
                      <a:r>
                        <a:rPr lang="en-US" sz="1200" dirty="0"/>
                        <a:t>, Swiss Cheese, Potato Salad, Hamburger Bun, Chocolate Pudding, 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4021">
                <a:tc>
                  <a:txBody>
                    <a:bodyPr/>
                    <a:lstStyle/>
                    <a:p>
                      <a:r>
                        <a:rPr lang="en-US" sz="1050" b="1" dirty="0"/>
                        <a:t>6.        </a:t>
                      </a:r>
                    </a:p>
                    <a:p>
                      <a:pPr algn="ctr"/>
                      <a:endParaRPr lang="en-US" sz="1050" b="1" dirty="0"/>
                    </a:p>
                    <a:p>
                      <a:endParaRPr lang="en-US" sz="1050" b="1" dirty="0"/>
                    </a:p>
                    <a:p>
                      <a:pPr algn="ctr"/>
                      <a:endParaRPr lang="en-US" sz="20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/>
                        <a:t>7. Taco Meat, </a:t>
                      </a:r>
                      <a:r>
                        <a:rPr lang="en-US" sz="1050" b="0" dirty="0"/>
                        <a:t>Spanish Rice, Fiesta Vegetables, Tossed Salad, Tortilla Chips, Seasonal Fruit, Milk, &amp; Ranch Dressing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8.  Slice Ham, </a:t>
                      </a:r>
                      <a:r>
                        <a:rPr lang="en-US" sz="1100" b="0" dirty="0"/>
                        <a:t>Northern Beans, Turnip Greens, Wheat Bread, Orange Juice, Fudge Crème Cookie,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9.   A-1 Chopped Steak</a:t>
                      </a:r>
                      <a:r>
                        <a:rPr lang="en-US" sz="1100" b="0" dirty="0"/>
                        <a:t>, Whipped Potatoes, Green Beans, Dinner Roll, Chocolate Chip Cookies, Milk, &amp;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10.  Chicken Chef Salad</a:t>
                      </a:r>
                      <a:r>
                        <a:rPr lang="en-US" sz="1100" b="0" dirty="0"/>
                        <a:t>, Black-eyed Peas Salad, California Salad, Saltine Crackers, Fresh Banana, Milk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321">
                <a:tc>
                  <a:txBody>
                    <a:bodyPr/>
                    <a:lstStyle/>
                    <a:p>
                      <a:r>
                        <a:rPr lang="en-US" sz="1050" b="1" dirty="0"/>
                        <a:t>13.   Salisbury Steak</a:t>
                      </a:r>
                      <a:r>
                        <a:rPr lang="en-US" sz="1050" b="0" dirty="0"/>
                        <a:t>, Noodles, Brussels Sprouts, Dinner Roll, Chocolate Chip Cookie, Milk, &amp; Margarine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14.   Spinach &amp; Bacon Quiche</a:t>
                      </a:r>
                      <a:r>
                        <a:rPr lang="en-US" sz="1100" b="0" dirty="0"/>
                        <a:t>, O’Brien Potatoes, Hot Cinnamon Applesauce, English Muffin, Grape Juice, Milk, Margarine, </a:t>
                      </a:r>
                      <a:r>
                        <a:rPr lang="en-US" sz="1000" b="0" dirty="0"/>
                        <a:t>&amp; Assorted Jelly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15.  Honey Baked Chicken</a:t>
                      </a:r>
                      <a:r>
                        <a:rPr lang="en-US" sz="1100" b="0" dirty="0"/>
                        <a:t>, Rice Pilaf, Green Peas w/Red Peppers, Dinner Roll, Birthday Cake,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16. Turkey Salad</a:t>
                      </a:r>
                      <a:r>
                        <a:rPr lang="en-US" sz="1100" b="0" dirty="0"/>
                        <a:t>, Macaroni Salad, Cucumber Tomato Salad, Wheat Bread (2), Seasonal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 startAt="17"/>
                      </a:pPr>
                      <a:r>
                        <a:rPr lang="en-US" sz="1100" b="1" dirty="0"/>
                        <a:t>Beef Patty</a:t>
                      </a:r>
                      <a:r>
                        <a:rPr lang="en-US" sz="1100" b="0" dirty="0"/>
                        <a:t>, </a:t>
                      </a:r>
                      <a:r>
                        <a:rPr lang="en-US" sz="1100" b="1" dirty="0"/>
                        <a:t>Slice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 Cheese</a:t>
                      </a:r>
                      <a:r>
                        <a:rPr lang="en-US" sz="1100" b="0" dirty="0"/>
                        <a:t>, Lettuce/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Tomato/ Pickle, Baked Beans, Hamburger Bun, Mixed Fruit Crisp, Milk, Mayonnaise, Mustard/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5474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20.  Cranberry Dijon Chicken,</a:t>
                      </a:r>
                      <a:r>
                        <a:rPr lang="en-US" sz="1100" b="0" dirty="0"/>
                        <a:t> Parslied Rice, Mixed Vegetables, Wheat Roll, Mandarin Oranges,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21. Tuna Salad</a:t>
                      </a:r>
                      <a:r>
                        <a:rPr lang="en-US" sz="1100" b="0" dirty="0"/>
                        <a:t>, Pasta Salad, Broccoli Raisin Salad, Multi Grain Bread (2), Tropical Fruit, &amp; Milk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22.  BBQ Chicken</a:t>
                      </a:r>
                      <a:r>
                        <a:rPr lang="en-US" sz="1100" b="0" dirty="0"/>
                        <a:t>, Baked Beans, Corn O’Brien, Hamburger Bun, Lemon Swirl Pudding,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100" b="1" dirty="0"/>
                        <a:t>23. Spaghetti Bake</a:t>
                      </a:r>
                      <a:r>
                        <a:rPr lang="en-US" sz="1100" b="0" dirty="0"/>
                        <a:t>, Green Peas, Tossed Salad, Dinner Roll, Mixed Fruit Cobbler, Milk,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24.  Slice Ham w/Raisin Sauce, </a:t>
                      </a:r>
                      <a:r>
                        <a:rPr lang="en-US" sz="1100" b="0" dirty="0"/>
                        <a:t>Pinto Beans, Zucchini &amp; Tomatoes, Wheat Bread, Pineapple Fluff,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4259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US" sz="1100" b="1" dirty="0"/>
                        <a:t>27. Meatloaf</a:t>
                      </a:r>
                      <a:r>
                        <a:rPr lang="en-US" sz="1100" b="0" dirty="0"/>
                        <a:t>, Whipped Potatoes, Peas &amp; Carrots, Dinner Roll, Fudge Crème Cookie, Milk, &amp; 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28. Chicken Alfredo, </a:t>
                      </a:r>
                      <a:r>
                        <a:rPr lang="en-US" sz="1200" b="0" dirty="0"/>
                        <a:t>Capri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Vegetable Blend, Collard Greens, Texas Bread, Carnival Cookie, Milk, &amp; Margarine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29.   Sloppy Joe</a:t>
                      </a:r>
                      <a:r>
                        <a:rPr lang="en-US" sz="105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Fruit, &amp; Milk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30. Smothered Chicken, </a:t>
                      </a:r>
                      <a:r>
                        <a:rPr lang="en-US" sz="1050" b="0" dirty="0"/>
                        <a:t>Buttered Rice, Green Beans w/Red Peppers, Dinner Roll, Pound Cake, Milk, Margarine</a:t>
                      </a:r>
                      <a:r>
                        <a:rPr lang="en-US" sz="105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5521960-E22A-4E97-8506-E5CD66B4E5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3400" y="2438400"/>
            <a:ext cx="1097672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0"/>
            <a:ext cx="5943600" cy="762000"/>
          </a:xfrm>
        </p:spPr>
        <p:txBody>
          <a:bodyPr>
            <a:noAutofit/>
          </a:bodyPr>
          <a:lstStyle/>
          <a:p>
            <a:r>
              <a:rPr lang="en-US" b="0" dirty="0">
                <a:latin typeface="Bookman Old Style" pitchFamily="18" charset="0"/>
              </a:rPr>
              <a:t>Ellerbe Meal Site</a:t>
            </a:r>
            <a:br>
              <a:rPr lang="en-US" sz="2400" b="0" dirty="0">
                <a:latin typeface="Bookman Old Style" pitchFamily="18" charset="0"/>
              </a:rPr>
            </a:br>
            <a:endParaRPr lang="en-US" sz="2400" b="0" dirty="0">
              <a:latin typeface="Bookman Old Style" pitchFamily="18" charset="0"/>
            </a:endParaRPr>
          </a:p>
        </p:txBody>
      </p:sp>
      <p:sp>
        <p:nvSpPr>
          <p:cNvPr id="10" name="Text Placeholder 8"/>
          <p:cNvSpPr txBox="1">
            <a:spLocks/>
          </p:cNvSpPr>
          <p:nvPr/>
        </p:nvSpPr>
        <p:spPr>
          <a:xfrm>
            <a:off x="5105400" y="0"/>
            <a:ext cx="4038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 September 2021</a:t>
            </a:r>
          </a:p>
        </p:txBody>
      </p:sp>
      <p:sp>
        <p:nvSpPr>
          <p:cNvPr id="11" name="Title 7"/>
          <p:cNvSpPr txBox="1">
            <a:spLocks/>
          </p:cNvSpPr>
          <p:nvPr/>
        </p:nvSpPr>
        <p:spPr>
          <a:xfrm>
            <a:off x="304800" y="76200"/>
            <a:ext cx="5638800" cy="685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306 Millstone</a:t>
            </a: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Road, Ellerbe,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NC  28338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910-652-6006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740442"/>
              </p:ext>
            </p:extLst>
          </p:nvPr>
        </p:nvGraphicFramePr>
        <p:xfrm>
          <a:off x="304800" y="762000"/>
          <a:ext cx="8534400" cy="5953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83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6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Monday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Tuesday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Wednesday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Thursday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Friday</a:t>
                      </a:r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27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Do you or loved ones have</a:t>
                      </a:r>
                      <a:r>
                        <a:rPr lang="en-US" sz="1050" b="1" baseline="0" dirty="0"/>
                        <a:t> Medicare? SHIIP can help if you questions.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1-855-408-1212 or 410-1135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Save your Pop</a:t>
                      </a:r>
                      <a:r>
                        <a:rPr lang="en-US" sz="1050" b="1" baseline="0" dirty="0"/>
                        <a:t> Tabs to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help  raise money for the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Ronald McDonald House.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Give them to the Senior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Centers. </a:t>
                      </a:r>
                      <a:endParaRPr lang="en-US" sz="1050" b="0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1.   Sloppy Joe</a:t>
                      </a:r>
                      <a:r>
                        <a:rPr lang="en-US" sz="110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2.  Smothered Chicken, </a:t>
                      </a:r>
                      <a:r>
                        <a:rPr lang="en-US" sz="1100" b="0" dirty="0"/>
                        <a:t>Buttered Rice, Green Beans w/Red Peppers, Dinner Roll, Pound Cake, Milk,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3. Slice Turkey Breast</a:t>
                      </a:r>
                      <a:r>
                        <a:rPr lang="en-US" sz="1200" dirty="0"/>
                        <a:t>, Swiss Cheese, Potato Salad, Hamburger Bun, Chocolate Pudding, 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1396"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/>
                        <a:t>6.        </a:t>
                      </a:r>
                    </a:p>
                    <a:p>
                      <a:pPr algn="ctr"/>
                      <a:endParaRPr lang="en-US" sz="1050" b="1" dirty="0"/>
                    </a:p>
                    <a:p>
                      <a:pPr algn="ctr"/>
                      <a:endParaRPr lang="en-US" sz="20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/>
                        <a:t>7. Taco Meat, </a:t>
                      </a:r>
                      <a:r>
                        <a:rPr lang="en-US" sz="1050" b="0" dirty="0"/>
                        <a:t>Spanish Rice, Fiesta Vegetables, Tossed Salad, Tortilla Chips, Seasonal Fruit, Milk, &amp; Ranch Dressing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8.  Slice Ham, </a:t>
                      </a:r>
                      <a:r>
                        <a:rPr lang="en-US" sz="1100" b="0" dirty="0"/>
                        <a:t>Northern Beans, Turnip Greens, Wheat Bread, Orange Juice, Fudge Crème Cookie,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9.   A-1 Chopped Steak</a:t>
                      </a:r>
                      <a:r>
                        <a:rPr lang="en-US" sz="1100" b="0" dirty="0"/>
                        <a:t>, Whipped Potatoes, Green Beans, Dinner Roll, Chocolate Chip Cookies, Milk, &amp;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10.  Chicken Chef Salad</a:t>
                      </a:r>
                      <a:r>
                        <a:rPr lang="en-US" sz="1100" b="0" dirty="0"/>
                        <a:t>, Black-eyed Peas Salad, California Salad, Saltine Crackers, Fresh Banana, Milk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en-US" sz="1050" b="1" dirty="0"/>
                        <a:t>13.   Salisbury Steak</a:t>
                      </a:r>
                      <a:r>
                        <a:rPr lang="en-US" sz="1050" b="0" dirty="0"/>
                        <a:t>, Noodles, Brussels Sprouts, Dinner Roll, Chocolate Chip Cookie, Milk, &amp; Margarine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14.   Spinach &amp; Bacon Quiche</a:t>
                      </a:r>
                      <a:r>
                        <a:rPr lang="en-US" sz="1100" b="0" dirty="0"/>
                        <a:t>, O’Brien Potatoes, Hot Cinnamon Applesauce, English Muffin, Grape Juice, Milk, Margarine, </a:t>
                      </a:r>
                      <a:r>
                        <a:rPr lang="en-US" sz="1000" b="0" dirty="0"/>
                        <a:t>&amp; Assorted Jelly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15.  Honey Baked Chicken</a:t>
                      </a:r>
                      <a:r>
                        <a:rPr lang="en-US" sz="1100" b="0" dirty="0"/>
                        <a:t>, Rice Pilaf, Green Peas w/Red Peppers, Dinner Roll, Birthday Cake,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16. Turkey Salad</a:t>
                      </a:r>
                      <a:r>
                        <a:rPr lang="en-US" sz="1100" b="0" dirty="0"/>
                        <a:t>, Macaroni Salad, Cucumber Tomato Salad, Wheat Bread (2), Seasonal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 startAt="17"/>
                      </a:pPr>
                      <a:r>
                        <a:rPr lang="en-US" sz="1100" b="1" dirty="0"/>
                        <a:t>Beef Patty</a:t>
                      </a:r>
                      <a:r>
                        <a:rPr lang="en-US" sz="1100" b="0" dirty="0"/>
                        <a:t>, </a:t>
                      </a:r>
                      <a:r>
                        <a:rPr lang="en-US" sz="1100" b="1" dirty="0"/>
                        <a:t>Slice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 Cheese</a:t>
                      </a:r>
                      <a:r>
                        <a:rPr lang="en-US" sz="1100" b="0" dirty="0"/>
                        <a:t>, Lettuce/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Tomato/ Pickle, Baked Beans, Hamburger Bun, Mixed Fruit Crisp, Milk, Mayonnaise, Mustard/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705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20.  Cranberry Dijon Chicken,</a:t>
                      </a:r>
                      <a:r>
                        <a:rPr lang="en-US" sz="1100" b="0" dirty="0"/>
                        <a:t> Parslied Rice, Mixed Vegetables, Wheat Roll, Mandarin Oranges,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21. Tuna Salad</a:t>
                      </a:r>
                      <a:r>
                        <a:rPr lang="en-US" sz="1100" b="0" dirty="0"/>
                        <a:t>, Pasta Salad, Broccoli Raisin Salad, Multi Grain Bread (2), Tropical Fruit, &amp; Milk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22.  BBQ Chicken</a:t>
                      </a:r>
                      <a:r>
                        <a:rPr lang="en-US" sz="1100" b="0" dirty="0"/>
                        <a:t>, Baked Beans, Corn O’Brien, Hamburger Bun, Lemon Swirl Pudding,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100" b="1" dirty="0"/>
                        <a:t>23. Spaghetti Bake</a:t>
                      </a:r>
                      <a:r>
                        <a:rPr lang="en-US" sz="1100" b="0" dirty="0"/>
                        <a:t>, Green Peas, Tossed Salad, Dinner Roll, Mixed Fruit Cobbler, Milk,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24.  Slice Ham w/Raisin Sauce, </a:t>
                      </a:r>
                      <a:r>
                        <a:rPr lang="en-US" sz="1100" b="0" dirty="0"/>
                        <a:t>Pinto Beans, Zucchini &amp; Tomatoes, Wheat Bread, Pineapple Fluff,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7933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US" sz="1100" b="1" dirty="0"/>
                        <a:t>27. Meatloaf</a:t>
                      </a:r>
                      <a:r>
                        <a:rPr lang="en-US" sz="1100" b="0" dirty="0"/>
                        <a:t>, Whipped Potatoes, Peas &amp; Carrots, Dinner Roll, Fudge Crème Cookie, Milk, &amp; 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28. Chicken Alfredo, </a:t>
                      </a:r>
                      <a:r>
                        <a:rPr lang="en-US" sz="1200" b="0" dirty="0"/>
                        <a:t>Capri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Vegetable Blend, Collard Greens, Texas Bread, Carnival Cookie, Milk, &amp; Margarine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29.   Sloppy Joe</a:t>
                      </a:r>
                      <a:r>
                        <a:rPr lang="en-US" sz="105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Fruit, &amp; Milk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30. Smothered Chicken, </a:t>
                      </a:r>
                      <a:r>
                        <a:rPr lang="en-US" sz="1050" b="0" dirty="0"/>
                        <a:t>Buttered Rice, Green Beans w/Red Peppers, Dinner Roll, Pound Cake, Milk, Margarine</a:t>
                      </a:r>
                      <a:r>
                        <a:rPr lang="en-US" sz="105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BEC48A5-AAA0-4002-885B-CE82423E85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3400" y="2438400"/>
            <a:ext cx="1097672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6248400" cy="381000"/>
          </a:xfrm>
        </p:spPr>
        <p:txBody>
          <a:bodyPr>
            <a:noAutofit/>
          </a:bodyPr>
          <a:lstStyle/>
          <a:p>
            <a:r>
              <a:rPr lang="en-US" sz="2400" b="0" dirty="0">
                <a:latin typeface="Bookman Old Style" pitchFamily="18" charset="0"/>
              </a:rPr>
              <a:t>Hamlet Meal Site</a:t>
            </a:r>
          </a:p>
        </p:txBody>
      </p:sp>
      <p:sp>
        <p:nvSpPr>
          <p:cNvPr id="10" name="Text Placeholder 8"/>
          <p:cNvSpPr txBox="1">
            <a:spLocks/>
          </p:cNvSpPr>
          <p:nvPr/>
        </p:nvSpPr>
        <p:spPr>
          <a:xfrm>
            <a:off x="5105400" y="76200"/>
            <a:ext cx="4038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</a:rPr>
              <a:t>September 2021</a:t>
            </a:r>
          </a:p>
        </p:txBody>
      </p:sp>
      <p:sp>
        <p:nvSpPr>
          <p:cNvPr id="11" name="Title 7"/>
          <p:cNvSpPr txBox="1">
            <a:spLocks/>
          </p:cNvSpPr>
          <p:nvPr/>
        </p:nvSpPr>
        <p:spPr>
          <a:xfrm>
            <a:off x="0" y="228600"/>
            <a:ext cx="6248400" cy="6286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102 Veterans Drive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, Hamlet,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NC  28345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910-582-7985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203074"/>
              </p:ext>
            </p:extLst>
          </p:nvPr>
        </p:nvGraphicFramePr>
        <p:xfrm>
          <a:off x="304800" y="857549"/>
          <a:ext cx="8686801" cy="58215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7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7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193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Monday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/>
                        <a:t>Tuesday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Wednesday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Thursday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Friday</a:t>
                      </a:r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1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Do you or loved ones have</a:t>
                      </a:r>
                      <a:r>
                        <a:rPr lang="en-US" sz="1050" b="1" baseline="0" dirty="0"/>
                        <a:t> Medicare? SHIIP can help if you questions.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1-855-408-1212 or 410-1135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Save your Pop</a:t>
                      </a:r>
                      <a:r>
                        <a:rPr lang="en-US" sz="1050" b="1" baseline="0" dirty="0"/>
                        <a:t> Tabs to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help  raise money for the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 Ronald McDonald House.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Give them to the Senior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baseline="0" dirty="0"/>
                        <a:t>Centers. </a:t>
                      </a:r>
                      <a:endParaRPr lang="en-US" sz="1050" b="0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1.   Sloppy Joe</a:t>
                      </a:r>
                      <a:r>
                        <a:rPr lang="en-US" sz="110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2.  Smothered Chicken, </a:t>
                      </a:r>
                      <a:r>
                        <a:rPr lang="en-US" sz="1100" b="0" dirty="0"/>
                        <a:t>Buttered Rice, Green Beans w/Red Peppers, Dinner Roll, Pound Cake, Milk,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3. Slice Turkey Breast</a:t>
                      </a:r>
                      <a:r>
                        <a:rPr lang="en-US" sz="1200" dirty="0"/>
                        <a:t>, Swiss Cheese, Potato Salad, Hamburger Bun, Chocolate Pudding, 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7085">
                <a:tc>
                  <a:txBody>
                    <a:bodyPr/>
                    <a:lstStyle/>
                    <a:p>
                      <a:r>
                        <a:rPr lang="en-US" sz="1050" b="1" dirty="0"/>
                        <a:t>6.        </a:t>
                      </a:r>
                    </a:p>
                    <a:p>
                      <a:pPr algn="ctr"/>
                      <a:endParaRPr lang="en-US" sz="1050" b="1" dirty="0"/>
                    </a:p>
                    <a:p>
                      <a:pPr algn="ctr"/>
                      <a:endParaRPr lang="en-US" sz="20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b="1" dirty="0"/>
                        <a:t>7. Taco Meat, </a:t>
                      </a:r>
                      <a:r>
                        <a:rPr lang="en-US" sz="1050" b="0" dirty="0"/>
                        <a:t>Spanish Rice, Fiesta Vegetables, Tossed Salad, Tortilla Chips, Seasonal Fruit, Milk, &amp; Ranch Dressing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8.  </a:t>
                      </a:r>
                    </a:p>
                    <a:p>
                      <a:pPr algn="ctr"/>
                      <a:r>
                        <a:rPr lang="en-US" sz="2800" b="1" dirty="0"/>
                        <a:t>CLOSED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9.   A-1 Chopped Steak</a:t>
                      </a:r>
                      <a:r>
                        <a:rPr lang="en-US" sz="1100" b="0" dirty="0"/>
                        <a:t>, Whipped Potatoes, Green Beans, Dinner Roll, Chocolate Chip Cookies, Milk, &amp; Margarine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10.  Chicken Chef Salad</a:t>
                      </a:r>
                      <a:r>
                        <a:rPr lang="en-US" sz="1100" b="0" dirty="0"/>
                        <a:t>, Black-eyed Peas Salad, California Salad, Saltine Crackers, Fresh Banana, Milk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2090">
                <a:tc>
                  <a:txBody>
                    <a:bodyPr/>
                    <a:lstStyle/>
                    <a:p>
                      <a:r>
                        <a:rPr lang="en-US" sz="1050" b="1" dirty="0"/>
                        <a:t>13.   Salisbury Steak</a:t>
                      </a:r>
                      <a:r>
                        <a:rPr lang="en-US" sz="1050" b="0" dirty="0"/>
                        <a:t>, Noodles, Brussels Sprouts, Dinner Roll, Chocolate Chip Cookie, Milk, &amp; Margarine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14.   Spinach &amp; Bacon Quiche</a:t>
                      </a:r>
                      <a:r>
                        <a:rPr lang="en-US" sz="1100" b="0" dirty="0"/>
                        <a:t>, O’Brien Potatoes, Hot Cinnamon Applesauce, English Muffin, Grape Juice, Milk, Margarine, </a:t>
                      </a:r>
                      <a:r>
                        <a:rPr lang="en-US" sz="1000" b="0" dirty="0"/>
                        <a:t>&amp; Assorted Jelly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15.  Honey Baked Chicken</a:t>
                      </a:r>
                      <a:r>
                        <a:rPr lang="en-US" sz="1100" b="0" dirty="0"/>
                        <a:t>, Rice Pilaf, Green Peas w/Red Peppers, Dinner Roll, Birthday Cake,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16. Turkey Salad</a:t>
                      </a:r>
                      <a:r>
                        <a:rPr lang="en-US" sz="1100" b="0" dirty="0"/>
                        <a:t>, Macaroni Salad, Cucumber Tomato Salad, Wheat Bread (2), Seasonal Fruit,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 startAt="17"/>
                      </a:pPr>
                      <a:r>
                        <a:rPr lang="en-US" sz="1100" b="1" dirty="0"/>
                        <a:t>Beef Patty</a:t>
                      </a:r>
                      <a:r>
                        <a:rPr lang="en-US" sz="1100" b="0" dirty="0"/>
                        <a:t>, </a:t>
                      </a:r>
                      <a:r>
                        <a:rPr lang="en-US" sz="1100" b="1" dirty="0"/>
                        <a:t>Slice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1" dirty="0"/>
                        <a:t> Cheese</a:t>
                      </a:r>
                      <a:r>
                        <a:rPr lang="en-US" sz="1100" b="0" dirty="0"/>
                        <a:t>, Lettuce/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Tomato/ Pickle, Baked Beans, Hamburger Bun, Mixed Fruit Crisp, Milk, Mayonnaise, Mustard/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100" b="0" dirty="0"/>
                        <a:t>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176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20.  Cranberry Dijon Chicken,</a:t>
                      </a:r>
                      <a:r>
                        <a:rPr lang="en-US" sz="1100" b="0" dirty="0"/>
                        <a:t> Parslied Rice, Mixed Vegetables, Wheat Roll, Mandarin Oranges,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21. Tuna Salad</a:t>
                      </a:r>
                      <a:r>
                        <a:rPr lang="en-US" sz="1100" b="0" dirty="0"/>
                        <a:t>, Pasta Salad, Broccoli Raisin Salad, Multi Grain Bread (2), Tropical Fruit, &amp; Milk</a:t>
                      </a:r>
                      <a:r>
                        <a:rPr lang="en-US" sz="110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22.  BBQ Chicken</a:t>
                      </a:r>
                      <a:r>
                        <a:rPr lang="en-US" sz="1100" b="0" dirty="0"/>
                        <a:t>, Baked Beans, Corn O’Brien, Hamburger Bun, Lemon Swirl Pudding, &amp; Milk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1100" b="1" dirty="0"/>
                        <a:t>23. Spaghetti Bake</a:t>
                      </a:r>
                      <a:r>
                        <a:rPr lang="en-US" sz="1100" b="0" dirty="0"/>
                        <a:t>, Green Peas, Tossed Salad, Dinner Roll, Mixed Fruit Cobbler, Milk, &amp; Ranch Dressing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24.  Slice Ham w/Raisin Sauce, </a:t>
                      </a:r>
                      <a:r>
                        <a:rPr lang="en-US" sz="1100" b="0" dirty="0"/>
                        <a:t>Pinto Beans, Zucchini &amp; Tomatoes, Wheat Bread, Pineapple Fluff, Milk, &amp; Margarine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5744">
                <a:tc>
                  <a:txBody>
                    <a:bodyPr/>
                    <a:lstStyle/>
                    <a:p>
                      <a:pPr algn="l">
                        <a:buFontTx/>
                        <a:buNone/>
                      </a:pPr>
                      <a:r>
                        <a:rPr lang="en-US" sz="1100" b="1" dirty="0"/>
                        <a:t>27. Meatloaf</a:t>
                      </a:r>
                      <a:r>
                        <a:rPr lang="en-US" sz="1100" b="0" dirty="0"/>
                        <a:t>, Whipped Potatoes, Peas &amp; Carrots, Dinner Roll, Fudge Crème Cookie, Milk, &amp; Ketchup</a:t>
                      </a:r>
                      <a:endParaRPr lang="en-US" sz="11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28. Chicken Alfredo, </a:t>
                      </a:r>
                      <a:r>
                        <a:rPr lang="en-US" sz="1200" b="0" dirty="0"/>
                        <a:t>Capri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Vegetable Blend, Collard Greens, Texas Bread, Carnival Cookie, Milk, &amp; Margarine</a:t>
                      </a:r>
                      <a:endParaRPr lang="en-US" sz="120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29.   Sloppy Joe</a:t>
                      </a:r>
                      <a:r>
                        <a:rPr lang="en-US" sz="1050" b="0" dirty="0"/>
                        <a:t>, Ranch Beans,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Confetti Coleslaw,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Hamburger Bun, Hot Spice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 Fruit, &amp; Milk</a:t>
                      </a:r>
                      <a:endParaRPr lang="en-US" sz="1050" b="1" dirty="0"/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/>
                        <a:t>30. Smothered Chicken, </a:t>
                      </a:r>
                      <a:r>
                        <a:rPr lang="en-US" sz="1050" b="0" dirty="0"/>
                        <a:t>Buttered Rice, Green Beans w/Red Peppers, Dinner Roll, Pound Cake, Milk, Margarine</a:t>
                      </a:r>
                      <a:r>
                        <a:rPr lang="en-US" sz="1050" b="1" dirty="0"/>
                        <a:t> </a:t>
                      </a:r>
                    </a:p>
                  </a:txBody>
                  <a:tcPr marL="68157" marR="68157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/>
                    </a:p>
                  </a:txBody>
                  <a:tcPr marL="68157" marR="68157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5412E94-5ADF-4E6C-AB7E-3456D90792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33400" y="2438400"/>
            <a:ext cx="1097672" cy="731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4173</TotalTime>
  <Words>2485</Words>
  <Application>Microsoft Office PowerPoint</Application>
  <PresentationFormat>On-screen Show (4:3)</PresentationFormat>
  <Paragraphs>208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Calibri</vt:lpstr>
      <vt:lpstr>Office Theme</vt:lpstr>
      <vt:lpstr>Meal Site Menu</vt:lpstr>
      <vt:lpstr>East Rockingham Meal Site</vt:lpstr>
      <vt:lpstr>Ellerbe Meal Site </vt:lpstr>
      <vt:lpstr>Hamlet Meal Site</vt:lpstr>
    </vt:vector>
  </TitlesOfParts>
  <Company>Richmond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Newsletter</dc:title>
  <dc:creator>jbwelch</dc:creator>
  <cp:lastModifiedBy>Mary J. Wooten</cp:lastModifiedBy>
  <cp:revision>526</cp:revision>
  <dcterms:created xsi:type="dcterms:W3CDTF">2017-06-12T21:19:18Z</dcterms:created>
  <dcterms:modified xsi:type="dcterms:W3CDTF">2021-08-18T14:55:35Z</dcterms:modified>
</cp:coreProperties>
</file>